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Lst>
  <p:sldSz cx="18722975" cy="33281938"/>
  <p:notesSz cx="6858000" cy="9144000"/>
  <p:custDataLst>
    <p:tags r:id="rId3"/>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534" y="42"/>
      </p:cViewPr>
      <p:guideLst>
        <p:guide orient="horz" pos="10483"/>
        <p:guide pos="5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pic>
        <p:nvPicPr>
          <p:cNvPr id="8" name="图片 7">
            <a:extLst>
              <a:ext uri="{FF2B5EF4-FFF2-40B4-BE49-F238E27FC236}">
                <a16:creationId xmlns:a16="http://schemas.microsoft.com/office/drawing/2014/main" id="{CFE3EF64-8190-D082-6148-17E353EF2C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94"/>
            <a:ext cx="18722975" cy="33280350"/>
          </a:xfrm>
          <a:prstGeom prst="rect">
            <a:avLst/>
          </a:prstGeom>
        </p:spPr>
      </p:pic>
    </p:spTree>
  </p:cSld>
  <p:clrMapOvr>
    <a:masterClrMapping/>
  </p:clrMapOvr>
  <p:extLst>
    <p:ext uri="{DCECCB84-F9BA-43D5-87BE-67443E8EF086}">
      <p15:sldGuideLst xmlns:p15="http://schemas.microsoft.com/office/powerpoint/2012/main">
        <p15:guide id="1" orient="horz" pos="10482" userDrawn="1">
          <p15:clr>
            <a:srgbClr val="FBAE40"/>
          </p15:clr>
        </p15:guide>
        <p15:guide id="2" pos="58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extLst>
    <p:ext uri="{DCECCB84-F9BA-43D5-87BE-67443E8EF086}">
      <p15:sldGuideLst xmlns:p15="http://schemas.microsoft.com/office/powerpoint/2012/main">
        <p15:guide id="1" orient="horz" pos="10482" userDrawn="1">
          <p15:clr>
            <a:srgbClr val="FBAE40"/>
          </p15:clr>
        </p15:guide>
        <p15:guide id="2" pos="58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extLst>
    <p:ext uri="{DCECCB84-F9BA-43D5-87BE-67443E8EF086}">
      <p15:sldGuideLst xmlns:p15="http://schemas.microsoft.com/office/powerpoint/2012/main">
        <p15:guide id="1" orient="horz" pos="10482" userDrawn="1">
          <p15:clr>
            <a:srgbClr val="FBAE40"/>
          </p15:clr>
        </p15:guide>
        <p15:guide id="2" pos="58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873250" y="2219325"/>
            <a:ext cx="16849725" cy="5548313"/>
          </a:xfrm>
          <a:prstGeom prst="rect">
            <a:avLst/>
          </a:prstGeom>
          <a:noFill/>
          <a:ln w="9525">
            <a:noFill/>
          </a:ln>
        </p:spPr>
        <p:txBody>
          <a:bodyPr lIns="297134" tIns="148567" rIns="297134" bIns="148567" anchor="ctr" anchorCtr="0"/>
          <a:lstStyle/>
          <a:p>
            <a:pPr lvl="0"/>
            <a:r>
              <a:rPr lang="zh-CN" altLang="en-US" dirty="0"/>
              <a:t>单击此处编辑母版标题样式</a:t>
            </a:r>
          </a:p>
        </p:txBody>
      </p:sp>
      <p:sp>
        <p:nvSpPr>
          <p:cNvPr id="1027"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0C16853-20EF-447E-B29A-F5EF17B92C3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2025/11/16</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pic>
        <p:nvPicPr>
          <p:cNvPr id="3" name="图片 2">
            <a:extLst>
              <a:ext uri="{FF2B5EF4-FFF2-40B4-BE49-F238E27FC236}">
                <a16:creationId xmlns:a16="http://schemas.microsoft.com/office/drawing/2014/main" id="{15184E8C-5152-FA28-0C9F-44BEAFB7F9F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794"/>
            <a:ext cx="18722975" cy="33280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82" userDrawn="1">
          <p15:clr>
            <a:srgbClr val="F26B43"/>
          </p15:clr>
        </p15:guide>
        <p15:guide id="2" pos="58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0E0B-1991-8D3D-F908-72BE756027A3}"/>
            </a:ext>
          </a:extLst>
        </p:cNvPr>
        <p:cNvGrpSpPr/>
        <p:nvPr/>
      </p:nvGrpSpPr>
      <p:grpSpPr>
        <a:xfrm>
          <a:off x="0" y="0"/>
          <a:ext cx="0" cy="0"/>
          <a:chOff x="0" y="0"/>
          <a:chExt cx="0" cy="0"/>
        </a:xfrm>
      </p:grpSpPr>
      <p:sp>
        <p:nvSpPr>
          <p:cNvPr id="2051" name="矩形 9">
            <a:extLst>
              <a:ext uri="{FF2B5EF4-FFF2-40B4-BE49-F238E27FC236}">
                <a16:creationId xmlns:a16="http://schemas.microsoft.com/office/drawing/2014/main" id="{746333BB-B06B-1383-5B50-0026079D9D6B}"/>
              </a:ext>
            </a:extLst>
          </p:cNvPr>
          <p:cNvSpPr/>
          <p:nvPr/>
        </p:nvSpPr>
        <p:spPr>
          <a:xfrm>
            <a:off x="1631402" y="3751537"/>
            <a:ext cx="15481721" cy="1424397"/>
          </a:xfrm>
          <a:prstGeom prst="rect">
            <a:avLst/>
          </a:prstGeom>
          <a:noFill/>
          <a:ln w="9525">
            <a:noFill/>
          </a:ln>
        </p:spPr>
        <p:txBody>
          <a:bodyPr lIns="150822" tIns="75411" rIns="150822" bIns="75411">
            <a:noAutofit/>
          </a:bodyPr>
          <a:lstStyle/>
          <a:p>
            <a:pPr algn="ctr" eaLnBrk="1" hangingPunct="1">
              <a:buNone/>
            </a:pPr>
            <a:r>
              <a:rPr lang="zh-CN" altLang="en-US" sz="4400" b="1">
                <a:latin typeface="黑体" panose="02010609060101010101" pitchFamily="49" charset="-122"/>
                <a:ea typeface="黑体" panose="02010609060101010101" pitchFamily="49" charset="-122"/>
              </a:rPr>
              <a:t>课题</a:t>
            </a:r>
            <a:r>
              <a:rPr lang="en-US" altLang="zh-CN" sz="4400" b="1">
                <a:latin typeface="黑体" panose="02010609060101010101" pitchFamily="49" charset="-122"/>
                <a:ea typeface="黑体" panose="02010609060101010101" pitchFamily="49" charset="-122"/>
              </a:rPr>
              <a:t>XXXXXXXXXXXXXX</a:t>
            </a:r>
          </a:p>
          <a:p>
            <a:pPr algn="ctr" eaLnBrk="1" hangingPunct="1">
              <a:buNone/>
            </a:pPr>
            <a:r>
              <a:rPr lang="zh-CN" altLang="en-US" sz="4000" b="1">
                <a:latin typeface="黑体" panose="02010609060101010101" pitchFamily="49" charset="-122"/>
                <a:ea typeface="黑体" panose="02010609060101010101" pitchFamily="49" charset="-122"/>
              </a:rPr>
              <a:t>单位</a:t>
            </a:r>
            <a:r>
              <a:rPr lang="en-US" altLang="zh-CN" sz="4000" b="1">
                <a:latin typeface="黑体" panose="02010609060101010101" pitchFamily="49" charset="-122"/>
                <a:ea typeface="黑体" panose="02010609060101010101" pitchFamily="49" charset="-122"/>
              </a:rPr>
              <a:t>XXXX-</a:t>
            </a:r>
            <a:r>
              <a:rPr lang="zh-CN" altLang="en-US" sz="4000" b="1">
                <a:latin typeface="黑体" panose="02010609060101010101" pitchFamily="49" charset="-122"/>
                <a:ea typeface="黑体" panose="02010609060101010101" pitchFamily="49" charset="-122"/>
              </a:rPr>
              <a:t>姓名</a:t>
            </a:r>
          </a:p>
        </p:txBody>
      </p:sp>
      <p:sp>
        <p:nvSpPr>
          <p:cNvPr id="6" name="Rectangle 3">
            <a:extLst>
              <a:ext uri="{FF2B5EF4-FFF2-40B4-BE49-F238E27FC236}">
                <a16:creationId xmlns:a16="http://schemas.microsoft.com/office/drawing/2014/main" id="{648EB3D3-2A12-1518-3D64-69849D1FE5C5}"/>
              </a:ext>
            </a:extLst>
          </p:cNvPr>
          <p:cNvSpPr>
            <a:spLocks noChangeArrowheads="1"/>
          </p:cNvSpPr>
          <p:nvPr/>
        </p:nvSpPr>
        <p:spPr bwMode="auto">
          <a:xfrm>
            <a:off x="0" y="0"/>
            <a:ext cx="1872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
            <a:extLst>
              <a:ext uri="{FF2B5EF4-FFF2-40B4-BE49-F238E27FC236}">
                <a16:creationId xmlns:a16="http://schemas.microsoft.com/office/drawing/2014/main" id="{ECFAC850-DD6A-FEA0-098F-882A2DD1CEA7}"/>
              </a:ext>
            </a:extLst>
          </p:cNvPr>
          <p:cNvSpPr>
            <a:spLocks noChangeArrowheads="1"/>
          </p:cNvSpPr>
          <p:nvPr/>
        </p:nvSpPr>
        <p:spPr bwMode="auto">
          <a:xfrm>
            <a:off x="0" y="2127250"/>
            <a:ext cx="18722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3" name="TextBox 11">
            <a:extLst>
              <a:ext uri="{FF2B5EF4-FFF2-40B4-BE49-F238E27FC236}">
                <a16:creationId xmlns:a16="http://schemas.microsoft.com/office/drawing/2014/main" id="{2659C791-59B3-60CC-BA36-0D99FC92A9ED}"/>
              </a:ext>
            </a:extLst>
          </p:cNvPr>
          <p:cNvSpPr txBox="1"/>
          <p:nvPr/>
        </p:nvSpPr>
        <p:spPr>
          <a:xfrm>
            <a:off x="288479" y="6127801"/>
            <a:ext cx="9433048" cy="24020367"/>
          </a:xfrm>
          <a:prstGeom prst="rect">
            <a:avLst/>
          </a:prstGeom>
          <a:noFill/>
          <a:ln w="9525">
            <a:noFill/>
          </a:ln>
        </p:spPr>
        <p:txBody>
          <a:bodyPr wrap="square"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4" name="图片 14" descr="屏幕剪辑">
            <a:extLst>
              <a:ext uri="{FF2B5EF4-FFF2-40B4-BE49-F238E27FC236}">
                <a16:creationId xmlns:a16="http://schemas.microsoft.com/office/drawing/2014/main" id="{8F951389-0A4F-5155-3D4E-5CC51BBFEE01}"/>
              </a:ext>
            </a:extLst>
          </p:cNvPr>
          <p:cNvPicPr>
            <a:picLocks noChangeAspect="1"/>
          </p:cNvPicPr>
          <p:nvPr/>
        </p:nvPicPr>
        <p:blipFill>
          <a:blip r:embed="rId2"/>
          <a:stretch>
            <a:fillRect/>
          </a:stretch>
        </p:blipFill>
        <p:spPr>
          <a:xfrm>
            <a:off x="9937551" y="6240463"/>
            <a:ext cx="7756278" cy="9258300"/>
          </a:xfrm>
          <a:prstGeom prst="rect">
            <a:avLst/>
          </a:prstGeom>
          <a:noFill/>
          <a:ln w="9525">
            <a:noFill/>
          </a:ln>
        </p:spPr>
      </p:pic>
      <p:sp>
        <p:nvSpPr>
          <p:cNvPr id="5" name="矩形 15">
            <a:extLst>
              <a:ext uri="{FF2B5EF4-FFF2-40B4-BE49-F238E27FC236}">
                <a16:creationId xmlns:a16="http://schemas.microsoft.com/office/drawing/2014/main" id="{CC88BE05-68CC-58F3-2AB2-CFFB8F8BD7E4}"/>
              </a:ext>
            </a:extLst>
          </p:cNvPr>
          <p:cNvSpPr/>
          <p:nvPr/>
        </p:nvSpPr>
        <p:spPr>
          <a:xfrm>
            <a:off x="9937551" y="16136913"/>
            <a:ext cx="7686272" cy="8985250"/>
          </a:xfrm>
          <a:prstGeom prst="rect">
            <a:avLst/>
          </a:prstGeom>
          <a:noFill/>
          <a:ln w="9525">
            <a:noFill/>
          </a:ln>
        </p:spPr>
        <p:txBody>
          <a:bodyPr wrap="square"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Tree>
    <p:extLst>
      <p:ext uri="{BB962C8B-B14F-4D97-AF65-F5344CB8AC3E}">
        <p14:creationId xmlns:p14="http://schemas.microsoft.com/office/powerpoint/2010/main" val="1017871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YwMWY2ZWM4ODRmNjk0YzdkYzQ3ODdhMDZmZjNmMD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1006</Words>
  <Application>Microsoft Office PowerPoint</Application>
  <PresentationFormat>自定义</PresentationFormat>
  <Paragraphs>15</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葛长松</cp:lastModifiedBy>
  <cp:revision>68</cp:revision>
  <dcterms:created xsi:type="dcterms:W3CDTF">2012-09-14T09:49:00Z</dcterms:created>
  <dcterms:modified xsi:type="dcterms:W3CDTF">2025-11-16T03:12:07Z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7C2B58CAC1EA4DC499E5D3AE00AB92C7_13</vt:lpwstr>
  </property>
  <property fmtid="{D5CDD505-2E9C-101B-9397-08002B2CF9AE}" pid="3" name="KSOProductBuildVer">
    <vt:lpwstr>2052-12.1.0.23542</vt:lpwstr>
  </property>
</Properties>
</file>